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7" r:id="rId14"/>
    <p:sldId id="267" r:id="rId15"/>
    <p:sldId id="276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3" autoAdjust="0"/>
    <p:restoredTop sz="94660"/>
  </p:normalViewPr>
  <p:slideViewPr>
    <p:cSldViewPr snapToGrid="0">
      <p:cViewPr>
        <p:scale>
          <a:sx n="81" d="100"/>
          <a:sy n="81" d="100"/>
        </p:scale>
        <p:origin x="-25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ctor%20-%20QAD-FSSC\Documents\Management%20Systems%20&amp;%20Co\5S%20AUDIT\Completed%20Audit%20Report\1S%20&amp;%202S%20audit%20score%2012%20&amp;%2014-09-20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>
                <a:effectLst/>
              </a:rPr>
              <a:t>1S AND  2S AUDIT SCORE ANALYSIS FOR AUGUST 2020</a:t>
            </a:r>
            <a:endParaRPr lang="en-GB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'Score Sheet'!$F$6</c:f>
              <c:strCache>
                <c:ptCount val="1"/>
                <c:pt idx="0">
                  <c:v>August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'Score Sheet'!$B$7:$B$18</c:f>
              <c:strCache>
                <c:ptCount val="12"/>
                <c:pt idx="0">
                  <c:v>Printing</c:v>
                </c:pt>
                <c:pt idx="1">
                  <c:v>RM Store</c:v>
                </c:pt>
                <c:pt idx="2">
                  <c:v>Tool Room</c:v>
                </c:pt>
                <c:pt idx="3">
                  <c:v>Crown/Component/P.P Caps Component</c:v>
                </c:pt>
                <c:pt idx="4">
                  <c:v>Canline</c:v>
                </c:pt>
                <c:pt idx="5">
                  <c:v>FG store</c:v>
                </c:pt>
                <c:pt idx="6">
                  <c:v>Deco Store</c:v>
                </c:pt>
                <c:pt idx="7">
                  <c:v>Maintenance</c:v>
                </c:pt>
                <c:pt idx="8">
                  <c:v>Drum</c:v>
                </c:pt>
                <c:pt idx="9">
                  <c:v>Chemical Store</c:v>
                </c:pt>
                <c:pt idx="10">
                  <c:v>Admin Block</c:v>
                </c:pt>
                <c:pt idx="11">
                  <c:v>HR</c:v>
                </c:pt>
              </c:strCache>
            </c:strRef>
          </c:cat>
          <c:val>
            <c:numRef>
              <c:f>'Score Sheet'!$F$7:$F$18</c:f>
              <c:numCache>
                <c:formatCode>General</c:formatCode>
                <c:ptCount val="12"/>
                <c:pt idx="0">
                  <c:v>90</c:v>
                </c:pt>
                <c:pt idx="1">
                  <c:v>87.5</c:v>
                </c:pt>
                <c:pt idx="2">
                  <c:v>97.5</c:v>
                </c:pt>
                <c:pt idx="3">
                  <c:v>75</c:v>
                </c:pt>
                <c:pt idx="4">
                  <c:v>87.5</c:v>
                </c:pt>
                <c:pt idx="5">
                  <c:v>85</c:v>
                </c:pt>
                <c:pt idx="6">
                  <c:v>77.5</c:v>
                </c:pt>
                <c:pt idx="7">
                  <c:v>92.5</c:v>
                </c:pt>
                <c:pt idx="8">
                  <c:v>72.5</c:v>
                </c:pt>
                <c:pt idx="9">
                  <c:v>90</c:v>
                </c:pt>
                <c:pt idx="10">
                  <c:v>92.5</c:v>
                </c:pt>
                <c:pt idx="1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EA-41CD-8433-22B57311B5AB}"/>
            </c:ext>
          </c:extLst>
        </c:ser>
        <c:ser>
          <c:idx val="2"/>
          <c:order val="1"/>
          <c:tx>
            <c:strRef>
              <c:f>'[2]Score Sheet'!$F$6</c:f>
              <c:strCache>
                <c:ptCount val="1"/>
                <c:pt idx="0">
                  <c:v>July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val>
            <c:numRef>
              <c:f>'[2]Score Sheet'!$F$7:$F$18</c:f>
              <c:numCache>
                <c:formatCode>General</c:formatCode>
                <c:ptCount val="12"/>
                <c:pt idx="0">
                  <c:v>60</c:v>
                </c:pt>
                <c:pt idx="1">
                  <c:v>72.5</c:v>
                </c:pt>
                <c:pt idx="2">
                  <c:v>75</c:v>
                </c:pt>
                <c:pt idx="3">
                  <c:v>70</c:v>
                </c:pt>
                <c:pt idx="4">
                  <c:v>65</c:v>
                </c:pt>
                <c:pt idx="5">
                  <c:v>72.5</c:v>
                </c:pt>
                <c:pt idx="6">
                  <c:v>65</c:v>
                </c:pt>
                <c:pt idx="7">
                  <c:v>70</c:v>
                </c:pt>
                <c:pt idx="8">
                  <c:v>50</c:v>
                </c:pt>
                <c:pt idx="9">
                  <c:v>77.5</c:v>
                </c:pt>
                <c:pt idx="10">
                  <c:v>87.5</c:v>
                </c:pt>
                <c:pt idx="11">
                  <c:v>82.5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FEA-41CD-8433-22B57311B5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6576384"/>
        <c:axId val="196577920"/>
      </c:barChart>
      <c:catAx>
        <c:axId val="1965763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577920"/>
        <c:crosses val="autoZero"/>
        <c:auto val="1"/>
        <c:lblAlgn val="ctr"/>
        <c:lblOffset val="100"/>
        <c:noMultiLvlLbl val="0"/>
      </c:catAx>
      <c:valAx>
        <c:axId val="19657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Percentage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57638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857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12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47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64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868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957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56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18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897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59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745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489FD-DB3A-4570-B036-A9C50F6BEB39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2E27D-842C-4A8D-9CFB-1528084349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83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REPORT ON 1S &amp; 2S AUDIT 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8165" y="3843335"/>
            <a:ext cx="6815669" cy="706585"/>
          </a:xfrm>
        </p:spPr>
        <p:txBody>
          <a:bodyPr>
            <a:normAutofit/>
          </a:bodyPr>
          <a:lstStyle/>
          <a:p>
            <a:pPr algn="l"/>
            <a:r>
              <a:rPr lang="en-GB" sz="1800" dirty="0">
                <a:latin typeface="+mj-lt"/>
              </a:rPr>
              <a:t>CONDUCTED ON SATURDAY 12 SEPTEMBER AND MONDAY 14 SEPTEMBER 2020 AT </a:t>
            </a:r>
            <a:r>
              <a:rPr lang="en-GB" sz="1800" dirty="0" smtClean="0">
                <a:latin typeface="+mj-lt"/>
              </a:rPr>
              <a:t>________________</a:t>
            </a:r>
            <a:endParaRPr lang="en-GB" sz="1800" dirty="0">
              <a:latin typeface="+mj-lt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45774" y="4790976"/>
            <a:ext cx="7252854" cy="5083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CONDUCTED BY </a:t>
            </a:r>
            <a:r>
              <a:rPr lang="en-GB" sz="1600" dirty="0" smtClean="0"/>
              <a:t>____________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150173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753100" y="4985939"/>
            <a:ext cx="6426021" cy="18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CANLINE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526345"/>
              </p:ext>
            </p:extLst>
          </p:nvPr>
        </p:nvGraphicFramePr>
        <p:xfrm>
          <a:off x="122985" y="3830043"/>
          <a:ext cx="11973766" cy="260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212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95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95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87574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127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40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 Bait station 47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was not having bait box while bait box 37 is not positioned near bait station 37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Supervisor/HSE Officer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Canline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 to notify HSE Officer for the correction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Canline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department bait box layout should be requested from HSE Officer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172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Nylon roll seen on the floor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To ensure nylon roll is removed from the floor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immediately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Ensure proper monitoring of incoming</a:t>
                      </a:r>
                      <a:r>
                        <a:rPr lang="en-GB" sz="1200" baseline="0" dirty="0"/>
                        <a:t> nylon roll into the department.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1893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Canline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 spare part store well identified and the spares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are properly labelled likewise. GOOD DEVELOPMENT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Good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17814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Trollies covered in nylon when not in use. GOOD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Good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6146" name="Picture 2" descr="C:\Users\Victor - QAD-FSSC\Documents\Management Systems &amp; Co\5S AUDIT\Completed Audit Report\August 1s 2s audit photo\IMG_20200912_1707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8937"/>
            <a:ext cx="2804160" cy="179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Victor - QAD-FSSC\Documents\Management Systems &amp; Co\5S AUDIT\Completed Audit Report\August 1s 2s audit photo\IMG_20200912_1708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1848532"/>
            <a:ext cx="2804160" cy="196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Victor - QAD-FSSC\Documents\Management Systems &amp; Co\5S AUDIT\Completed Audit Report\August 1s 2s audit photo\IMG_20200912_1706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881" y="67965"/>
            <a:ext cx="3246549" cy="374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Victor - QAD-FSSC\Documents\Management Systems &amp; Co\5S AUDIT\Completed Audit Report\August 1s 2s audit photo\IMG_20200912_1710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213" y="67965"/>
            <a:ext cx="1889294" cy="163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583761" y="3330235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79784" y="3330235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6150" name="Picture 6" descr="C:\Users\Victor - QAD-FSSC\Documents\Management Systems &amp; Co\5S AUDIT\Completed Audit Report\August 1s 2s audit photo\IMG_20200912_1710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214" y="1706880"/>
            <a:ext cx="1889294" cy="20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966110" y="3381693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6151" name="Picture 7" descr="C:\Users\Victor - QAD-FSSC\Documents\Management Systems &amp; Co\5S AUDIT\Completed Audit Report\August 1s 2s audit photo\IMG_20200912_1703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727" y="492168"/>
            <a:ext cx="2816023" cy="325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672820" y="332864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59855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753100" y="4985939"/>
            <a:ext cx="6426021" cy="18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F.G STORE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355300"/>
              </p:ext>
            </p:extLst>
          </p:nvPr>
        </p:nvGraphicFramePr>
        <p:xfrm>
          <a:off x="122985" y="3696092"/>
          <a:ext cx="11973766" cy="2781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623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216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One of F.G.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Store’s office given to the store as changing room was observed to be used as laundry where cloths were washed and dried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Store Clerk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Evacuation of those cloths should be carried 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ensure the room is only used for its intended purpose i.e. changing from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street cloths to work cloths and vice versa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723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Metal box containing Finished Goods Materials was positioned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on the forklift walk-way at F.G Section in Deco/Component Store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F.G Store Clerk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be removed from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the location and positioned appropriately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ensure proper monitoring of customer goods awaiting dispatch in the store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7170" name="Picture 2" descr="C:\Users\Victor - QAD-FSSC\Documents\Management Systems &amp; Co\5S AUDIT\Completed Audit Report\August 1s 2s audit photo\IMG_20200914_1318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99" y="79417"/>
            <a:ext cx="4894401" cy="356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878628" y="3048376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7171" name="Picture 3" descr="C:\Users\Victor - QAD-FSSC\Documents\Management Systems &amp; Co\5S AUDIT\Completed Audit Report\August 1s 2s audit photo\IMG_20200914_1313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001" y="106778"/>
            <a:ext cx="3777160" cy="353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380800" y="2879099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63288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2772848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ADMIN BLOCK &amp; SECURITY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52495"/>
              </p:ext>
            </p:extLst>
          </p:nvPr>
        </p:nvGraphicFramePr>
        <p:xfrm>
          <a:off x="122985" y="3696093"/>
          <a:ext cx="11973766" cy="1851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713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990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Shelf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for document not identified in Marketing/Sales Office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Sales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assistant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Ensure proper identification of the shelf is done.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Identification of the shelf should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be done with proper indexing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8195" name="Picture 3" descr="C:\Users\Victor - QAD-FSSC\Documents\Management Systems &amp; Co\5S AUDIT\Completed Audit Report\August 1s 2s audit photo\IMG_20200914_1354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605" y="427683"/>
            <a:ext cx="4118035" cy="314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217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500" y="-2194"/>
            <a:ext cx="2772848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DECO COMPONENT STORE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067401"/>
              </p:ext>
            </p:extLst>
          </p:nvPr>
        </p:nvGraphicFramePr>
        <p:xfrm>
          <a:off x="122985" y="3828438"/>
          <a:ext cx="11973766" cy="1947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973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376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Unidentified bad materials were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seen in Deco store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Clerk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Materials should be identified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and proper segregated from good materials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Proper identification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and segregation should be done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218" name="Picture 2" descr="C:\Users\Victor - QAD-FSSC\Documents\Management Systems &amp; Co\5S AUDIT\Completed Audit Report\August 1s 2s audit photo\IMG_20200912_1655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9" y="308652"/>
            <a:ext cx="3881091" cy="345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Victor - QAD-FSSC\Documents\Management Systems &amp; Co\5S AUDIT\Completed Audit Report\August 1s 2s audit photo\IMG_20200912_17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201" y="308652"/>
            <a:ext cx="5120640" cy="345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815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753100" y="4985939"/>
            <a:ext cx="6426021" cy="18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CHEMICAL STORE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546169"/>
              </p:ext>
            </p:extLst>
          </p:nvPr>
        </p:nvGraphicFramePr>
        <p:xfrm>
          <a:off x="122985" y="4214253"/>
          <a:ext cx="11973766" cy="1694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058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8198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Spilled chemicals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seen on the floor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Store Clerk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Ensure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chemical is cleaned from the floor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always keep an eye on user department during issuing to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prevent spillage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42" name="Picture 2" descr="C:\Users\Victor - QAD-FSSC\Documents\Management Systems &amp; Co\5S AUDIT\Completed Audit Report\August 1s 2s audit photo\IMG_20200914_1326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215" y="414698"/>
            <a:ext cx="6017895" cy="359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031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500" y="-2194"/>
            <a:ext cx="2772848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HUMAN RESOURCES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760814"/>
              </p:ext>
            </p:extLst>
          </p:nvPr>
        </p:nvGraphicFramePr>
        <p:xfrm>
          <a:off x="122985" y="3724860"/>
          <a:ext cx="11973766" cy="1472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363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639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Department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well arranged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HR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Good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749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500" y="-2194"/>
            <a:ext cx="2772848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FACTORY SURROUNDINGS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232713"/>
              </p:ext>
            </p:extLst>
          </p:nvPr>
        </p:nvGraphicFramePr>
        <p:xfrm>
          <a:off x="122985" y="3994475"/>
          <a:ext cx="11973766" cy="27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36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864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Bamboo ticks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seen beside admin block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HSE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facilitate its removal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If being used, it should be positioned close to location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of its usage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394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Generator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guard seen resting on the generator house building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MTC 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Should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be either fixed or if not needed should be transferred to scrap yard.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MTC department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ensure decision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is taken on this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Scrap yard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observed to be in a good shape. GOOD DEVELOPMENT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HSE Officer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ensure the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improvement is maintained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0435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9" name="Picture 2" descr="C:\Users\Victor - QAD-FSSC\Documents\Management Systems &amp; Co\5S AUDIT\Completed Audit Report\August 1s 2s audit photo\IMG_20200914_1348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234" y="432781"/>
            <a:ext cx="4076882" cy="350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Victor - QAD-FSSC\Documents\Management Systems &amp; Co\5S AUDIT\Completed Audit Report\August 1s 2s audit photo\IMG_20200912_1723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668" y="319607"/>
            <a:ext cx="3100332" cy="362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Victor - QAD-FSSC\Documents\Management Systems &amp; Co\5S AUDIT\Completed Audit Report\August 1s 2s audit photo\IMG_20200912_1644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607"/>
            <a:ext cx="3693682" cy="355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26452" y="3602132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38422" y="345612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22256" y="345612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27238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 OF THE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main purpose of 5S is to improve </a:t>
            </a:r>
            <a:r>
              <a:rPr lang="en-GB" b="1" dirty="0"/>
              <a:t>efficiency</a:t>
            </a:r>
            <a:r>
              <a:rPr lang="en-GB" dirty="0"/>
              <a:t> by eliminating the waste of motion looking for tools, materials or information. Other </a:t>
            </a:r>
            <a:r>
              <a:rPr lang="en-GB" b="1" dirty="0"/>
              <a:t>benefits</a:t>
            </a:r>
            <a:r>
              <a:rPr lang="en-GB" dirty="0"/>
              <a:t> include improved safety and morale due to improvements in the </a:t>
            </a:r>
            <a:r>
              <a:rPr lang="en-GB" b="1" dirty="0"/>
              <a:t>work environment</a:t>
            </a:r>
            <a:r>
              <a:rPr lang="en-GB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595" y="3771900"/>
            <a:ext cx="3877392" cy="210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04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751664"/>
              </p:ext>
            </p:extLst>
          </p:nvPr>
        </p:nvGraphicFramePr>
        <p:xfrm>
          <a:off x="487680" y="548640"/>
          <a:ext cx="10896600" cy="614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266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" y="3766"/>
            <a:ext cx="1868883" cy="434975"/>
          </a:xfrm>
        </p:spPr>
        <p:txBody>
          <a:bodyPr>
            <a:normAutofit/>
          </a:bodyPr>
          <a:lstStyle/>
          <a:p>
            <a:r>
              <a:rPr lang="en-GB" sz="1200" b="1" dirty="0"/>
              <a:t>PRINTING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65675" y="422237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5</a:t>
            </a: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835252"/>
              </p:ext>
            </p:extLst>
          </p:nvPr>
        </p:nvGraphicFramePr>
        <p:xfrm>
          <a:off x="142440" y="3476321"/>
          <a:ext cx="11918820" cy="3275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101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71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97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21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454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826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263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Drums of chemical seen blocking walk-way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Printing 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To ensure walk-way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is free from printing materials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Drums should be positioned close to point of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254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Printed sheet found loosely on the production floor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Printing Production 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To ensure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no printed sheet is dropped on the production floor either good or bad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If sheets are presume bad, it should be packed on a pallet with proper labelling  and transferred to the appropriate location.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263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Materials covered with nylon - 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Head of Department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This is a good development. Positive improvement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263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Nylon</a:t>
                      </a:r>
                      <a:r>
                        <a:rPr lang="en-GB" sz="1400" baseline="0" dirty="0"/>
                        <a:t> no more placed on the floor - GOOD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Head of Department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This is a good development. Positive improvement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026" name="Picture 2" descr="C:\Users\Victor - QAD-FSSC\Documents\Management Systems &amp; Co\5S AUDIT\Completed Audit Report\August 1s 2s audit photo\IMG_20200912_1613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2" y="470025"/>
            <a:ext cx="2955501" cy="28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18641" y="284297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027" name="Picture 3" descr="C:\Users\Victor - QAD-FSSC\Documents\Management Systems &amp; Co\5S AUDIT\Completed Audit Report\August 1s 2s audit photo\IMG_20200912_1612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40" y="168362"/>
            <a:ext cx="2987040" cy="316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90403" y="284297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028" name="Picture 4" descr="C:\Users\Victor - QAD-FSSC\Documents\Management Systems &amp; Co\5S AUDIT\Completed Audit Report\August 1s 2s audit photo\IMG_20200912_1615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8362"/>
            <a:ext cx="2712720" cy="316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296481" y="2784383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029" name="Picture 5" descr="C:\Users\Victor - QAD-FSSC\Documents\Management Systems &amp; Co\5S AUDIT\Completed Audit Report\August 1s 2s audit photo\IMG_20200912_1618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299" y="470025"/>
            <a:ext cx="3271342" cy="28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9081538" y="2953660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36181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200" b="1" dirty="0"/>
              <a:t>RAW MATERIALS STORE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539720"/>
              </p:ext>
            </p:extLst>
          </p:nvPr>
        </p:nvGraphicFramePr>
        <p:xfrm>
          <a:off x="84484" y="3840477"/>
          <a:ext cx="12014471" cy="2804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9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39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84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213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46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81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961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Forklift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machine blocking walk-way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Store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Officer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remove the forklift and instruct the operator not to pack the machine their again.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Location for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packing of forklift should be provided and properly identified.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8184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Tin plates seen wrongly positioned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Store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Officer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Ensure to stack the materials in its rightful 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Ensure provision are made for materials upon arrival.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8184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Tin plates and other raw materials seen wrongly positioned in R.M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Store annex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Store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Officer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Ensure to stack the materials in its rightful 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Ensure provision are made for materials upon arrival.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050" name="Picture 2" descr="C:\Users\Victor - QAD-FSSC\Documents\Management Systems &amp; Co\5S AUDIT\Completed Audit Report\August 1s 2s audit photo\IMG_20200914_1334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66" y="609600"/>
            <a:ext cx="3371394" cy="31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0199" y="3329497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FF00"/>
                </a:solidFill>
              </a:rPr>
              <a:t>1</a:t>
            </a:r>
          </a:p>
        </p:txBody>
      </p:sp>
      <p:pic>
        <p:nvPicPr>
          <p:cNvPr id="2051" name="Picture 3" descr="C:\Users\Victor - QAD-FSSC\Documents\Management Systems &amp; Co\5S AUDIT\Completed Audit Report\August 1s 2s audit photo\IMG_20200914_133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133" y="609600"/>
            <a:ext cx="3592867" cy="31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84169" y="3329497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FF00"/>
                </a:solidFill>
              </a:rPr>
              <a:t>2</a:t>
            </a:r>
          </a:p>
        </p:txBody>
      </p:sp>
      <p:pic>
        <p:nvPicPr>
          <p:cNvPr id="2052" name="Picture 4" descr="C:\Users\Victor - QAD-FSSC\Documents\Management Systems &amp; Co\5S AUDIT\Completed Audit Report\August 1s 2s audit photo\IMG_20200914_1336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160" y="602423"/>
            <a:ext cx="3259893" cy="317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301292" y="3329497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FF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33914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600" b="1" dirty="0"/>
              <a:t>TOOLS ROOM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323443"/>
              </p:ext>
            </p:extLst>
          </p:nvPr>
        </p:nvGraphicFramePr>
        <p:xfrm>
          <a:off x="122985" y="3801966"/>
          <a:ext cx="11973766" cy="2111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0555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557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Metal chair seen placed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on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walk-way. However, department is in good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Tool Room 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Ensure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chairs are removed from the walk-way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Immediately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To ensure nothing is kept on the walk-way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665" y="469232"/>
            <a:ext cx="5134815" cy="327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77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6645"/>
            <a:ext cx="2002556" cy="475522"/>
          </a:xfrm>
        </p:spPr>
        <p:txBody>
          <a:bodyPr>
            <a:normAutofit fontScale="90000"/>
          </a:bodyPr>
          <a:lstStyle/>
          <a:p>
            <a:r>
              <a:rPr lang="en-GB" sz="1800" b="1" dirty="0"/>
              <a:t>CROWN/COMPONENT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034106"/>
              </p:ext>
            </p:extLst>
          </p:nvPr>
        </p:nvGraphicFramePr>
        <p:xfrm>
          <a:off x="122985" y="3589084"/>
          <a:ext cx="11973766" cy="3132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7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22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6226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30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9449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414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5315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Used table seen beside Component Clerk Office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Component 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To remove the table from that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Office table should not be in the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production floor rather in the office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315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Crown marked area (Isolation) seen with both finished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materials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 and packaging materials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Crown Supervisor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To remove all good materials from that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Immediately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Ensure only materials with defective quality related issues are kept in this 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Slitting table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with materials (strips) seen blocking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Walk-way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Component Supervisor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To shift the table to its original position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To educate the workers on the importance of Good House Keeping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2614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Materials seen blocking walk-way leading to QA Laboratory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Component Supervisor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To remove all materials from the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Provision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should be made available for incoming materials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6827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Unidentified metal box seen upstairs blocking walk-way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Component Supervisor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To remove all materials from the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Immediately </a:t>
                      </a:r>
                    </a:p>
                    <a:p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All unidentified materials should be properly labelled and well positioned.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7052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Machines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seen covered with nylon when not in operation – GOOD DEVELOPMENT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Component Supervisor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This is a good improvement seen in the department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608" y="346509"/>
            <a:ext cx="2558417" cy="32425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41365" y="3085599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3074" name="Picture 2" descr="C:\Users\Victor - QAD-FSSC\Documents\Management Systems &amp; Co\5S AUDIT\Completed Audit Report\August 1s 2s audit photo\IMG_20200912_1633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46" y="346509"/>
            <a:ext cx="2520214" cy="16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ictor - QAD-FSSC\Documents\Management Systems &amp; Co\5S AUDIT\Completed Audit Report\August 1s 2s audit photo\IMG_20200912_1626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0517"/>
            <a:ext cx="2724248" cy="322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2458739" y="3136875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3076" name="Picture 4" descr="C:\Users\Victor - QAD-FSSC\Documents\Management Systems &amp; Co\5S AUDIT\Completed Audit Report\August 1s 2s audit photo\IMG_20200912_1627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138" y="1974801"/>
            <a:ext cx="2506973" cy="158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637895" y="1488072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62659" y="3136875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3077" name="Picture 5" descr="C:\Users\Victor - QAD-FSSC\Documents\Management Systems &amp; Co\5S AUDIT\Completed Audit Report\August 1s 2s audit photo\IMG_20200912_1634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880" y="492167"/>
            <a:ext cx="1937841" cy="306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Victor - QAD-FSSC\Documents\Management Systems &amp; Co\5S AUDIT\Completed Audit Report\August 1s 2s audit photo\IMG_20200912_1639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311" y="367348"/>
            <a:ext cx="1856129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9537179" y="3085599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532172" y="3085599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06736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200" b="1" dirty="0"/>
              <a:t>MAINTENANCE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79654"/>
              </p:ext>
            </p:extLst>
          </p:nvPr>
        </p:nvGraphicFramePr>
        <p:xfrm>
          <a:off x="122985" y="3753842"/>
          <a:ext cx="11973766" cy="2372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213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99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5591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7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783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Proper identification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of spare part racks seen – GOOD DEVELOPMENT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Maintenance Supervisor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This is a good development compare to previous audit conducted in the department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6968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 very big opening,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originally for heat extractor was seen directly opened to outside without a blockage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Maintenance Supervisor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Plans to either fix the heat extractor,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fix a meshed net or block the opening should be done.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22-09-2020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ensure the opening is attended to with upmost urgency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098" name="Picture 2" descr="C:\Users\Victor - QAD-FSSC\Documents\Management Systems &amp; Co\5S AUDIT\Completed Audit Report\August 1s 2s audit photo\IMG_20200912_1646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80" y="492165"/>
            <a:ext cx="3520440" cy="318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Victor - QAD-FSSC\Documents\Management Systems &amp; Co\5S AUDIT\Completed Audit Report\August 1s 2s audit photo\IMG_20200912_1651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492166"/>
            <a:ext cx="3133620" cy="318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751501" y="3193930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99031" y="3221908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22998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59887" y="4713668"/>
            <a:ext cx="6236863" cy="2059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753100" y="4985939"/>
            <a:ext cx="6426021" cy="18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625" y="132556"/>
            <a:ext cx="1868883" cy="434975"/>
          </a:xfrm>
        </p:spPr>
        <p:txBody>
          <a:bodyPr>
            <a:normAutofit/>
          </a:bodyPr>
          <a:lstStyle/>
          <a:p>
            <a:r>
              <a:rPr lang="en-GB" sz="1800" b="1" dirty="0"/>
              <a:t>DRUM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130894"/>
              </p:ext>
            </p:extLst>
          </p:nvPr>
        </p:nvGraphicFramePr>
        <p:xfrm>
          <a:off x="122985" y="3647167"/>
          <a:ext cx="11973766" cy="2433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2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490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6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47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166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Observation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Responsible Officer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Corrective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Target Closing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Recommendation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019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Drum spare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part rack not properly identified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Supervisor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ensure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identification of rack is done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22-09-2020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To identify/label rack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669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Drums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seen blocking walk-way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Supervisor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Proper arrangement of drums should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be ensured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Continuous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The department’s layout/marking should be re-designed for effectiveness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122" name="Picture 2" descr="C:\Users\Victor - QAD-FSSC\Documents\Management Systems &amp; Co\5S AUDIT\Completed Audit Report\August 1s 2s audit photo\IMG_20200914_1323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83" y="161194"/>
            <a:ext cx="3976497" cy="333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500085" y="3062486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5123" name="Picture 3" descr="C:\Users\Victor - QAD-FSSC\Documents\Management Systems &amp; Co\5S AUDIT\Completed Audit Report\August 1s 2s audit photo\IMG_20200914_1322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961" y="161194"/>
            <a:ext cx="3657600" cy="333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849529" y="3061732"/>
            <a:ext cx="257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65716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</TotalTime>
  <Words>1188</Words>
  <Application>Microsoft Office PowerPoint</Application>
  <PresentationFormat>Custom</PresentationFormat>
  <Paragraphs>311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REPORT ON 1S &amp; 2S AUDIT   </vt:lpstr>
      <vt:lpstr>OBJECTIVE OF THE AUDIT</vt:lpstr>
      <vt:lpstr>PowerPoint Presentation</vt:lpstr>
      <vt:lpstr>PRINTING</vt:lpstr>
      <vt:lpstr>RAW MATERIALS STORE</vt:lpstr>
      <vt:lpstr>TOOLS ROOM</vt:lpstr>
      <vt:lpstr>CROWN/COMPONENT</vt:lpstr>
      <vt:lpstr>MAINTENANCE</vt:lpstr>
      <vt:lpstr>DRUM</vt:lpstr>
      <vt:lpstr>CANLINE</vt:lpstr>
      <vt:lpstr>F.G STORE</vt:lpstr>
      <vt:lpstr>ADMIN BLOCK &amp; SECURITY</vt:lpstr>
      <vt:lpstr>DECO COMPONENT STORE</vt:lpstr>
      <vt:lpstr>CHEMICAL STORE</vt:lpstr>
      <vt:lpstr>HUMAN RESOURCES</vt:lpstr>
      <vt:lpstr>FACTORY SURROUNDINGS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Operation</dc:creator>
  <cp:lastModifiedBy>Olanrewaju, Adebayo Bamidele</cp:lastModifiedBy>
  <cp:revision>175</cp:revision>
  <dcterms:created xsi:type="dcterms:W3CDTF">2020-05-15T14:36:38Z</dcterms:created>
  <dcterms:modified xsi:type="dcterms:W3CDTF">2020-12-02T09:56:20Z</dcterms:modified>
</cp:coreProperties>
</file>